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31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7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48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35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74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64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18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05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48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06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32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C1702-B75C-4A7B-A359-035E616A9019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208F6-05DC-4854-A14D-E303A5869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95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ДНЯ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962" y="1225108"/>
            <a:ext cx="4580790" cy="5520076"/>
          </a:xfrm>
        </p:spPr>
      </p:pic>
    </p:spTree>
    <p:extLst>
      <p:ext uri="{BB962C8B-B14F-4D97-AF65-F5344CB8AC3E}">
        <p14:creationId xmlns:p14="http://schemas.microsoft.com/office/powerpoint/2010/main" val="20726485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РЕЖИМ ДНЯ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РЕЖИМ ДНЯ</dc:title>
  <dc:creator>Аsus</dc:creator>
  <cp:lastModifiedBy>Аsus</cp:lastModifiedBy>
  <cp:revision>1</cp:revision>
  <dcterms:created xsi:type="dcterms:W3CDTF">2023-12-17T07:24:24Z</dcterms:created>
  <dcterms:modified xsi:type="dcterms:W3CDTF">2023-12-17T07:24:30Z</dcterms:modified>
</cp:coreProperties>
</file>