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6070-CFAF-4A75-BCAF-5D354ACBC8BD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EF03F-D67B-47BA-AABB-6549DB5BF9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250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6070-CFAF-4A75-BCAF-5D354ACBC8BD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EF03F-D67B-47BA-AABB-6549DB5BF9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858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6070-CFAF-4A75-BCAF-5D354ACBC8BD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EF03F-D67B-47BA-AABB-6549DB5BF9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511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6070-CFAF-4A75-BCAF-5D354ACBC8BD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EF03F-D67B-47BA-AABB-6549DB5BF9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704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6070-CFAF-4A75-BCAF-5D354ACBC8BD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EF03F-D67B-47BA-AABB-6549DB5BF9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24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6070-CFAF-4A75-BCAF-5D354ACBC8BD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EF03F-D67B-47BA-AABB-6549DB5BF9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13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6070-CFAF-4A75-BCAF-5D354ACBC8BD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EF03F-D67B-47BA-AABB-6549DB5BF9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730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6070-CFAF-4A75-BCAF-5D354ACBC8BD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EF03F-D67B-47BA-AABB-6549DB5BF9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798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6070-CFAF-4A75-BCAF-5D354ACBC8BD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EF03F-D67B-47BA-AABB-6549DB5BF9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311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6070-CFAF-4A75-BCAF-5D354ACBC8BD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EF03F-D67B-47BA-AABB-6549DB5BF9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101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46070-CFAF-4A75-BCAF-5D354ACBC8BD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EF03F-D67B-47BA-AABB-6549DB5BF9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862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46070-CFAF-4A75-BCAF-5D354ACBC8BD}" type="datetimeFigureOut">
              <a:rPr lang="ru-RU" smtClean="0"/>
              <a:t>17.12.2023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EF03F-D67B-47BA-AABB-6549DB5BF9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713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Расписание НОД</a:t>
            </a:r>
            <a:endParaRPr lang="ru-RU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0114" y="1446780"/>
            <a:ext cx="3547637" cy="4730183"/>
          </a:xfrm>
        </p:spPr>
      </p:pic>
    </p:spTree>
    <p:extLst>
      <p:ext uri="{BB962C8B-B14F-4D97-AF65-F5344CB8AC3E}">
        <p14:creationId xmlns:p14="http://schemas.microsoft.com/office/powerpoint/2010/main" val="25612114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Расписание НОД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Расписание НОД</dc:title>
  <dc:creator>Аsus</dc:creator>
  <cp:lastModifiedBy>Аsus</cp:lastModifiedBy>
  <cp:revision>1</cp:revision>
  <dcterms:created xsi:type="dcterms:W3CDTF">2023-12-17T07:24:01Z</dcterms:created>
  <dcterms:modified xsi:type="dcterms:W3CDTF">2023-12-17T07:24:06Z</dcterms:modified>
</cp:coreProperties>
</file>