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2147-5A38-4CDF-A1C6-0D36DE2EA13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937A-9BC0-41FD-BC89-0A8966FF2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25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2147-5A38-4CDF-A1C6-0D36DE2EA13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937A-9BC0-41FD-BC89-0A8966FF2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4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2147-5A38-4CDF-A1C6-0D36DE2EA13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937A-9BC0-41FD-BC89-0A8966FF2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8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2147-5A38-4CDF-A1C6-0D36DE2EA13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937A-9BC0-41FD-BC89-0A8966FF2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1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2147-5A38-4CDF-A1C6-0D36DE2EA13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937A-9BC0-41FD-BC89-0A8966FF2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0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2147-5A38-4CDF-A1C6-0D36DE2EA13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937A-9BC0-41FD-BC89-0A8966FF2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95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2147-5A38-4CDF-A1C6-0D36DE2EA13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937A-9BC0-41FD-BC89-0A8966FF2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80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2147-5A38-4CDF-A1C6-0D36DE2EA13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937A-9BC0-41FD-BC89-0A8966FF2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2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2147-5A38-4CDF-A1C6-0D36DE2EA13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937A-9BC0-41FD-BC89-0A8966FF2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49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2147-5A38-4CDF-A1C6-0D36DE2EA13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937A-9BC0-41FD-BC89-0A8966FF2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8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2147-5A38-4CDF-A1C6-0D36DE2EA13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937A-9BC0-41FD-BC89-0A8966FF2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0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12147-5A38-4CDF-A1C6-0D36DE2EA13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1937A-9BC0-41FD-BC89-0A8966FF2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1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i="1" u="sng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ГРУППА</a:t>
            </a:r>
            <a:endParaRPr lang="ru-RU" sz="54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sun6-22.userapi.com/s/v1/ig2/3kqE-Dg1rJIBqasVeot3IULbeGrsRe9ZrDinfpRMWz12HXVMxBJlLsjTi5CHEeFz76JpGGju9XlJ6OsfPYt2L4Bl.jpg?size=1840x1840&amp;quality=95&amp;crop=108,0,1840,1840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97" y="1508166"/>
            <a:ext cx="6187046" cy="534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92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ПАТРИОТИЧЕСКОГО ВОСПИТАНИЯ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0764" y="1825625"/>
            <a:ext cx="6283036" cy="3589523"/>
          </a:xfrm>
        </p:spPr>
        <p:txBody>
          <a:bodyPr/>
          <a:lstStyle/>
          <a:p>
            <a:pPr algn="just"/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воспитать в человеке уважение и любовь к своей Родине, нужно начинать с самого детства. Патриотический уголок в детском саду — место, где собраны простые и понятные сведения о Родине и ее важных ценностях.</a:t>
            </a:r>
          </a:p>
          <a:p>
            <a:pPr algn="just"/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уголке:</a:t>
            </a:r>
          </a:p>
          <a:p>
            <a:pPr algn="just"/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 о государстве.</a:t>
            </a:r>
          </a:p>
          <a:p>
            <a:pPr algn="just"/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Малая родина: родной край (область, автономия, город, поселок).</a:t>
            </a:r>
          </a:p>
          <a:p>
            <a:pPr algn="just"/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Народные традиции и культура.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73" y="1199408"/>
            <a:ext cx="3847605" cy="513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02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СЕМЬИ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0150" y="1825624"/>
            <a:ext cx="5843649" cy="320951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— самое важное в жизни.</a:t>
            </a:r>
          </a:p>
          <a:p>
            <a:pPr marL="0" indent="0" algn="just">
              <a:buNone/>
            </a:pP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 у детей представление о семье и своем месте в ней;</a:t>
            </a:r>
          </a:p>
          <a:p>
            <a:pPr algn="just"/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Учим детей  называть членов своей семьи;</a:t>
            </a:r>
          </a:p>
          <a:p>
            <a:pPr algn="just"/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Развиваем разговорную речь детей.</a:t>
            </a:r>
          </a:p>
          <a:p>
            <a:pPr algn="just"/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 РОДИТЕЛЯМИ</a:t>
            </a:r>
          </a:p>
          <a:p>
            <a:pPr algn="just"/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(Информация о семье, хобби, досуг, фотографии)</a:t>
            </a:r>
            <a:endParaRPr lang="ru-RU" sz="16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3" y="1935678"/>
            <a:ext cx="4338452" cy="325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1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ДОРОЖНОГО ДВИЖЕНИЯ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33" y="1789999"/>
            <a:ext cx="3084010" cy="4351338"/>
          </a:xfrm>
        </p:spPr>
      </p:pic>
      <p:sp>
        <p:nvSpPr>
          <p:cNvPr id="10" name="AutoShape 7" descr="🚨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1" name="AutoShape 8" descr="☝️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8821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05548" y="134002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rgbClr val="2C2D2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Знакомить детей с Правилами дорожного движения, формировать у них навыки правильного поведения на дороге, в транспорте. Это необходимо с младшего дошкольного возраста, так как правила, усвоенные ребенком в этом возрасте, впоследствии, становятся нормой поведения, а их соблюдение – потребностью человека.</a:t>
            </a:r>
            <a:br>
              <a:rPr lang="ru-RU" alt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этом уголке лежит ковёр-дорога/город, на нем дети с удовольствием играют и приобретают знания о том, что на улицах города есть большие и маленькие дома, дорога и тротуар. Также в уголке находится все виды транспорта, где дети,  играя с машинами, учатся различать легковой и грузовой транспорт, учатся правилам поведения в транспорте, на тротуаре, при переходе дороги, что главным на дороге является светофор…</a:t>
            </a:r>
            <a:endParaRPr kumimoji="0" lang="ru-RU" altLang="ru-RU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СЕНСОРНОГО РАЗВИТИЯ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5001"/>
            <a:ext cx="4149436" cy="3495900"/>
          </a:xfrm>
        </p:spPr>
      </p:pic>
      <p:sp>
        <p:nvSpPr>
          <p:cNvPr id="5" name="Прямоугольник 4"/>
          <p:cNvSpPr/>
          <p:nvPr/>
        </p:nvSpPr>
        <p:spPr>
          <a:xfrm>
            <a:off x="5257800" y="220759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Сенсорное развитие ребенка-это развитие восприятия и формирование представлений о внешних свойствах предметов: их форме, цвете, величине, положении в пространстве, а также запахе, вкусе и т. п. Значение сенсорного развития в раннем и дошкольном детстве очень велико. Оно является основной для интеллектуального развития ребенка, развитие внимание, воображения, память, наблюдательность, влияет на расширение словарного запаса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4089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КНИГИ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8124"/>
            <a:ext cx="4881033" cy="3660775"/>
          </a:xfrm>
        </p:spPr>
      </p:pic>
      <p:sp>
        <p:nvSpPr>
          <p:cNvPr id="5" name="Прямоугольник 4"/>
          <p:cNvSpPr/>
          <p:nvPr/>
        </p:nvSpPr>
        <p:spPr>
          <a:xfrm>
            <a:off x="5719233" y="217196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Важной частью предметно-развивающей среды в помещении группы является книжный уголок. Этот тематический «центр книги» может сыграть существенную роль в формировании у детей устойчивого интереса к книге, желания читать и потребности в познании нового. Он уютный и безопасный, расположен в доступном освещенном для малышей месте. А в зоне творчества лежат цветные карандаши, восковые мелки и раскраски.</a:t>
            </a:r>
          </a:p>
        </p:txBody>
      </p:sp>
    </p:spTree>
    <p:extLst>
      <p:ext uri="{BB962C8B-B14F-4D97-AF65-F5344CB8AC3E}">
        <p14:creationId xmlns:p14="http://schemas.microsoft.com/office/powerpoint/2010/main" val="194580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ДВИГАТЕЛЬНОЙ АКТИВНОСТИ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78" y="1837500"/>
            <a:ext cx="2714147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4484914" y="2761588"/>
            <a:ext cx="57991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Конструирование — обожаемый детьми и очень полезный для развития творческих способностей, мышления и мелкой моторики вид деятельности дошкольников. Эта зона является важной частью развивающей среды наших малышей . </a:t>
            </a:r>
            <a:endParaRPr lang="ru-RU" sz="16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3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20" y="1599993"/>
            <a:ext cx="5340213" cy="4005160"/>
          </a:xfrm>
        </p:spPr>
      </p:pic>
      <p:sp>
        <p:nvSpPr>
          <p:cNvPr id="5" name="Прямоугольник 4"/>
          <p:cNvSpPr/>
          <p:nvPr/>
        </p:nvSpPr>
        <p:spPr>
          <a:xfrm>
            <a:off x="7065818" y="2322201"/>
            <a:ext cx="45482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Нравится любителям активных физических занятий. В нем находится спортивный инвентарь, с которым можно самостоятельно отрабатывать различные упражнения. А также массажный коврик и массажная дорожка.</a:t>
            </a:r>
          </a:p>
        </p:txBody>
      </p:sp>
    </p:spTree>
    <p:extLst>
      <p:ext uri="{BB962C8B-B14F-4D97-AF65-F5344CB8AC3E}">
        <p14:creationId xmlns:p14="http://schemas.microsoft.com/office/powerpoint/2010/main" val="138060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4" y="1564368"/>
            <a:ext cx="3263503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4722420" y="1893377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место среди игр занимает сюжетно - ролевая игра. Ведущий вид деятельности в дошкольном возрасте, оказывающий влияние практически на все стороны личности ребёнка. Игра издавна использовалась для воспитания и обучения.</a:t>
            </a:r>
          </a:p>
          <a:p>
            <a:pPr algn="just"/>
            <a:endParaRPr lang="ru-RU" sz="1600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характер носит игра, которую дети создают сами, воспроизводя в ней то, что им близко и интересно. Например, действия людей с предметами быта, трудовые процессы, отношение людей друг к другу и т. д. В таких играх нет правил, последовательность отображаемых явлений не задана заранее взрослыми, они основываются на жизненном опыте детей. </a:t>
            </a:r>
            <a:endParaRPr lang="ru-RU" sz="16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7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ТЕАТРА И МУЗЫКИ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32" y="1690688"/>
            <a:ext cx="3226241" cy="4597986"/>
          </a:xfrm>
        </p:spPr>
      </p:pic>
      <p:sp>
        <p:nvSpPr>
          <p:cNvPr id="5" name="AutoShape 11" descr="🐸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" name="AutoShape 12" descr="🦊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AutoShape 13" descr="🐻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" name="AutoShape 14" descr="🦸🏼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" name="AutoShape 15" descr="♂️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" name="AutoShape 16" descr="👵🏻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1" name="AutoShape 17" descr="👨🏻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2" name="AutoShape 18" descr="🦳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3" name="AutoShape 19" descr="👧🏼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73336" y="1690688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наш театральный уголок</a:t>
            </a:r>
          </a:p>
          <a:p>
            <a:pPr algn="just"/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 является одним из самых доступных видов искусства в детском саду. Цель уголка-создания условий для развития творческого потенциала ребёнка, объединение общей игровой деятельностью, развитие речевых навыков и воспитание уверенности в себе. А музыкальные игрушки предназначаются для создания игровой ситуации, при которой дети, фантазируя, представляют себя музыкантами.</a:t>
            </a:r>
          </a:p>
          <a:p>
            <a:pPr algn="just"/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Маски мы используем для инсценирования сказок, театрализованных и подвижных игр. Детям очень нравится играть с использованием масок.</a:t>
            </a:r>
          </a:p>
          <a:p>
            <a:pPr algn="just"/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и костюмы к инсценированию сказок.</a:t>
            </a:r>
          </a:p>
          <a:p>
            <a:pPr algn="just"/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Игрушки, предназначенные для обыгрывания различных сюжетов.</a:t>
            </a:r>
            <a:endParaRPr lang="ru-RU" sz="16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16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ЭКОЛОГИИ И ПРИРОДЫ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612" y="1911927"/>
            <a:ext cx="5985165" cy="1341912"/>
          </a:xfrm>
        </p:spPr>
        <p:txBody>
          <a:bodyPr/>
          <a:lstStyle/>
          <a:p>
            <a:pPr algn="just"/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природы и экологии в нашей группе прежде всего, несет в себе познавательные функции, так как призван знакомить с окружающим миром. Особенно это важно для городских детей, многие из которых даже домашних животных видели только на картинках.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2" y="1566164"/>
            <a:ext cx="3357436" cy="487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14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Office PowerPoint</Application>
  <PresentationFormat>Широкоэкранный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ЦЕНТР ДОРОЖНОГО ДВИЖЕНИЯ</vt:lpstr>
      <vt:lpstr>ЦЕНТР СЕНСОРНОГО РАЗВИТИЯ</vt:lpstr>
      <vt:lpstr>ЦЕНТР КНИГИ</vt:lpstr>
      <vt:lpstr>ЦЕНТР ДВИГАТЕЛЬНОЙ АКТИВНОСТИ</vt:lpstr>
      <vt:lpstr>Презентация PowerPoint</vt:lpstr>
      <vt:lpstr>Презентация PowerPoint</vt:lpstr>
      <vt:lpstr>ЦЕНТР ТЕАТРА И МУЗЫКИ</vt:lpstr>
      <vt:lpstr>ЦЕНТР ЭКОЛОГИИ И ПРИРОДЫ</vt:lpstr>
      <vt:lpstr>ЦЕНТР ПАТРИОТИЧЕСКОГО ВОСПИТАНИЯ</vt:lpstr>
      <vt:lpstr>ЦЕНТР СЕМЬИ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Аsus</dc:creator>
  <cp:lastModifiedBy>Аsus</cp:lastModifiedBy>
  <cp:revision>1</cp:revision>
  <dcterms:created xsi:type="dcterms:W3CDTF">2023-12-17T07:21:43Z</dcterms:created>
  <dcterms:modified xsi:type="dcterms:W3CDTF">2023-12-17T07:21:57Z</dcterms:modified>
</cp:coreProperties>
</file>