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9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35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5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2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1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3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67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6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4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0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A7C4-B54C-45D8-96A9-748F7E5A20B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C8ACE-22C1-499C-AE02-C8932B56C9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88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2045693"/>
            <a:ext cx="9140043" cy="1956291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Они любят рисовать</a:t>
            </a:r>
            <a:b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Любят петь и танцевать</a:t>
            </a:r>
            <a:b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Жизнерадостны, умняшки</a:t>
            </a:r>
            <a:b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Дети группы: «Неваляшки»!</a:t>
            </a:r>
            <a:r>
              <a:rPr lang="ru-RU" sz="3200" dirty="0" smtClean="0"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>
                  <a:outerShdw blurRad="50800" dist="50800" dir="5400000" algn="ctr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effectLst>
                <a:outerShdw blurRad="50800" dist="50800" dir="5400000" algn="ctr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9554" y="4381995"/>
            <a:ext cx="9364488" cy="2207611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младшая группа (1.5 – 3 года)</a:t>
            </a:r>
          </a:p>
          <a:p>
            <a:pPr algn="l"/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Направленность: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</a:t>
            </a:r>
          </a:p>
          <a:p>
            <a:pPr algn="l"/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детей: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  <a:p>
            <a:pPr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Воспитатели:                                                                 Младший воспитатель:</a:t>
            </a:r>
          </a:p>
          <a:p>
            <a:pPr algn="l"/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Приходская Анна Сергеевна                                                   Якименко Валентина Викторовна      </a:t>
            </a:r>
          </a:p>
          <a:p>
            <a:pPr algn="l"/>
            <a:r>
              <a:rPr lang="ru-RU" sz="2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Тихоньких Ольга Владимировна </a:t>
            </a:r>
            <a:endParaRPr lang="ru-RU" sz="2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3756" y="1122363"/>
            <a:ext cx="9364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ВИЗИТНАЯ КАРТОЧКА ГРУППЫ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Рисунок 4" descr="https://sun6-22.userapi.com/s/v1/ig2/x8lMxhHtsGNBEPbUCYcReEjOCmJxcWWkLnOTj9j74YgW-6j9udr9-e7P4pMF7TWoCMDBz4czBzBW5sgPNbn4Ys1V.jpg?size=719x719&amp;quality=95&amp;crop=106,0,719,719&amp;ava=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893" y="1939018"/>
            <a:ext cx="2371725" cy="2371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2981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 Они любят рисовать            Любят петь и танцевать            Жизнерадостны, умняшки                Дети группы: «Неваляшки»!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Они любят рисовать            Любят петь и танцевать            Жизнерадостны, умняшки                Дети группы: «Неваляшки»! </dc:title>
  <dc:creator>Аsus</dc:creator>
  <cp:lastModifiedBy>Аsus</cp:lastModifiedBy>
  <cp:revision>1</cp:revision>
  <dcterms:created xsi:type="dcterms:W3CDTF">2023-12-17T07:18:18Z</dcterms:created>
  <dcterms:modified xsi:type="dcterms:W3CDTF">2023-12-17T07:18:35Z</dcterms:modified>
</cp:coreProperties>
</file>